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4" d="100"/>
          <a:sy n="144" d="100"/>
        </p:scale>
        <p:origin x="65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1e92f1330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1e92f1330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1477110b0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1477110b0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5c4ba86c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5c4ba86c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1dc5c1ff5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1dc5c1ff5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9c1704c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9c1704c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1dc5c1ff5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1dc5c1ff5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dd7f2555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dd7f2555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5c4ba86c1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5c4ba86c1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5c4ba86c1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5c4ba86c1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9c1704c2e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9c1704c2e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Май 2021">
  <p:cSld name="CUSTOM_1_1_1_1_1_1_1_1_1_1_3_1_1_4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/>
        </p:nvSpPr>
        <p:spPr>
          <a:xfrm>
            <a:off x="636830" y="4404303"/>
            <a:ext cx="1987500" cy="6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Скачать методичку</a:t>
            </a:r>
            <a:endParaRPr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9926" y="4596227"/>
            <a:ext cx="266925" cy="2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925" y="345875"/>
            <a:ext cx="1756800" cy="43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52925" y="1859151"/>
            <a:ext cx="4224300" cy="2257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 ExtraBold"/>
              <a:buNone/>
              <a:defRPr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Демонстрация работы»">
  <p:cSld name="CUSTOM_1_1_1_1_1_1_1_1_1_1_3_1_1_4_4_1_1_1_1_1_1_1_1">
    <p:bg>
      <p:bgPr>
        <a:solidFill>
          <a:srgbClr val="C291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1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7" name="Google Shape;77;p11"/>
          <p:cNvPicPr preferRelativeResize="0"/>
          <p:nvPr/>
        </p:nvPicPr>
        <p:blipFill rotWithShape="1">
          <a:blip r:embed="rId3">
            <a:alphaModFix/>
          </a:blip>
          <a:srcRect l="-3199" t="3865" b="-6398"/>
          <a:stretch/>
        </p:blipFill>
        <p:spPr>
          <a:xfrm>
            <a:off x="6768750" y="3069172"/>
            <a:ext cx="1606549" cy="150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 May 2021">
  <p:cSld name="CUSTOM_1_1_1_1_1_1_1_1_1_1_3_1_1_4_3">
    <p:bg>
      <p:bgPr>
        <a:solidFill>
          <a:schemeClr val="l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">
  <p:cSld name="CUSTOM_1_1_1_1_1_1_1_1_1_1_3_1_1_4_2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82" name="Google Shape;8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8100" y="4456389"/>
            <a:ext cx="627842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овторение. Заголовок. Текст.">
  <p:cSld name="CUSTOM_1_1_1_1_1_1_1_1_1_1_3_1_1_4_2_1"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ontserrat Medium"/>
              <a:buNone/>
              <a:defRPr sz="1200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88" name="Google Shape;8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68100" y="4456389"/>
            <a:ext cx="627842" cy="57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">
  <p:cSld name="CUSTOM_1_1_1_1_1_1_1_1_1_1_3_1_1_4_1_1"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4017" y="4444625"/>
            <a:ext cx="534575" cy="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суждение. Заголовок. Текст.">
  <p:cSld name="CUSTOM_1_1_1_1_1_1_1_1_1_1_3_1_1_4_1_1_2">
    <p:bg>
      <p:bgPr>
        <a:solidFill>
          <a:schemeClr val="lt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 Medium"/>
              <a:buNone/>
              <a:defRPr sz="1200"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Montserrat Medium"/>
              <a:buNone/>
              <a:defRPr>
                <a:solidFill>
                  <a:schemeClr val="accent4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4017" y="4444625"/>
            <a:ext cx="534575" cy="59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">
  <p:cSld name="CUSTOM_1_1_1_1_1_1_1_1_1_1_3_1_1_4_1_1_1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2736" y="4445275"/>
            <a:ext cx="531725" cy="5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Новая тема. Заголовок. Текст.">
  <p:cSld name="CUSTOM_1_1_1_1_1_1_1_1_1_1_3_1_1_4_1_1_1_3">
    <p:bg>
      <p:bgPr>
        <a:solidFill>
          <a:schemeClr val="l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8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Montserrat Medium"/>
              <a:buNone/>
              <a:defRPr sz="1200"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 Medium"/>
              <a:buNone/>
              <a:defRPr>
                <a:solidFill>
                  <a:schemeClr val="accent5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62736" y="4445275"/>
            <a:ext cx="531725" cy="5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">
  <p:cSld name="CUSTOM_1_1_1_1_1_1_1_1_1_1_3_1_1_4_1_1_1_2">
    <p:bg>
      <p:bgPr>
        <a:solidFill>
          <a:schemeClr val="l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2278" y="4422100"/>
            <a:ext cx="676445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бота на платформе. Заголовок. Текст.">
  <p:cSld name="CUSTOM_1_1_1_1_1_1_1_1_1_1_3_1_1_4_1_1_1_2_1"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Montserrat Medium"/>
              <a:buNone/>
              <a:defRPr sz="12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2278" y="4422100"/>
            <a:ext cx="676445" cy="62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овторение»">
  <p:cSld name="CUSTOM_1_1_1_1_1_1_1_1_1_1_3_1_1_4_4">
    <p:bg>
      <p:bgPr>
        <a:solidFill>
          <a:schemeClr val="accent2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t="1900" r="-8236" b="-1899"/>
          <a:stretch/>
        </p:blipFill>
        <p:spPr>
          <a:xfrm>
            <a:off x="6801225" y="3159807"/>
            <a:ext cx="1822349" cy="15458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">
  <p:cSld name="CUSTOM_1_1_1_1_1_1_1_1_1_1_3_1_1_4_1_1_1_1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1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728" y="4457800"/>
            <a:ext cx="990461" cy="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вершение урока. Заголовок. Текст.">
  <p:cSld name="CUSTOM_1_1_1_1_1_1_1_1_1_1_3_1_1_4_1_1_1_1_2">
    <p:bg>
      <p:bgPr>
        <a:solidFill>
          <a:schemeClr val="lt1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6" name="Google Shape;126;p22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Montserrat Medium"/>
              <a:buNone/>
              <a:defRPr sz="1200"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65728" y="4457800"/>
            <a:ext cx="990461" cy="57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. Заголовок. Текст.">
  <p:cSld name="CUSTOM_1_1_1_1_1_1_1_1_1_1_3_1_1_4_1_1_1_1_1">
    <p:bg>
      <p:bgPr>
        <a:solidFill>
          <a:schemeClr val="lt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3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Физультминутка</a:t>
            </a:r>
            <a:endParaRPr sz="12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9631" y="4434850"/>
            <a:ext cx="764300" cy="6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Физкультминутка">
  <p:cSld name="CUSTOM_1_1_1_1_1_1_1_1_1_1_3_1_1_4_1_1_1_1_1_2">
    <p:bg>
      <p:bgPr>
        <a:solidFill>
          <a:schemeClr val="lt1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4"/>
          <p:cNvSpPr/>
          <p:nvPr/>
        </p:nvSpPr>
        <p:spPr>
          <a:xfrm>
            <a:off x="360000" y="4680000"/>
            <a:ext cx="6346200" cy="22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accent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Перерыв</a:t>
            </a:r>
            <a:endParaRPr sz="1200">
              <a:solidFill>
                <a:schemeClr val="accent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75017" y="4422325"/>
            <a:ext cx="655910" cy="6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емонстрация работы в редакторе">
  <p:cSld name="CUSTOM_1_1_1_1_1_1_1_1_1_1_3_1_1_4_1_1_1_1_1_2_1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rgbClr val="C29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291FF"/>
              </a:buClr>
              <a:buSzPts val="1200"/>
              <a:buFont typeface="Montserrat Medium"/>
              <a:buNone/>
              <a:defRPr sz="1200">
                <a:solidFill>
                  <a:srgbClr val="C291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84425" y="4415281"/>
            <a:ext cx="591157" cy="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">
  <p:cSld name="CUSTOM_1_1_1_1_1_1_1_1_1_1_3_1_1_4_1_1_1_1_1_1">
    <p:bg>
      <p:bgPr>
        <a:solidFill>
          <a:schemeClr val="lt1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9563" y="4453277"/>
            <a:ext cx="975600" cy="58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Групповая работа. Заголовок. Текст.">
  <p:cSld name="CUSTOM_1_1_1_1_1_1_1_1_1_1_3_1_1_4_1_1_1_1_1_1_1"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/>
          <p:nvPr/>
        </p:nvSpPr>
        <p:spPr>
          <a:xfrm>
            <a:off x="0" y="5035325"/>
            <a:ext cx="9144000" cy="11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0" name="Google Shape;150;p27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09563" y="4453277"/>
            <a:ext cx="975600" cy="58685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>
            <a:spLocks noGrp="1"/>
          </p:cNvSpPr>
          <p:nvPr>
            <p:ph type="subTitle" idx="2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Montserrat Medium"/>
              <a:buNone/>
              <a:defRPr sz="12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None/>
              <a:defRPr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8">
          <p15:clr>
            <a:srgbClr val="38BD60"/>
          </p15:clr>
        </p15:guide>
        <p15:guide id="24" pos="3802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9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етка_2 1 1">
  <p:cSld name="CUSTOM_1_1_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/>
          <p:nvPr/>
        </p:nvSpPr>
        <p:spPr>
          <a:xfrm>
            <a:off x="-265050" y="2167675"/>
            <a:ext cx="28500" cy="1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993">
          <p15:clr>
            <a:schemeClr val="accent4"/>
          </p15:clr>
        </p15:guide>
        <p15:guide id="2" pos="2767">
          <p15:clr>
            <a:schemeClr val="accent4"/>
          </p15:clr>
        </p15:guide>
        <p15:guide id="3" pos="2880">
          <p15:clr>
            <a:srgbClr val="6AA84F"/>
          </p15:clr>
        </p15:guide>
        <p15:guide id="4" pos="1996">
          <p15:clr>
            <a:srgbClr val="93C47D"/>
          </p15:clr>
        </p15:guide>
        <p15:guide id="5" pos="3762">
          <p15:clr>
            <a:srgbClr val="6AA84F"/>
          </p15:clr>
        </p15:guide>
        <p15:guide id="6" pos="2109">
          <p15:clr>
            <a:schemeClr val="accent4"/>
          </p15:clr>
        </p15:guide>
        <p15:guide id="7" pos="1882">
          <p15:clr>
            <a:schemeClr val="accent4"/>
          </p15:clr>
        </p15:guide>
        <p15:guide id="8" pos="3649">
          <p15:clr>
            <a:schemeClr val="accent4"/>
          </p15:clr>
        </p15:guide>
        <p15:guide id="9" pos="3876">
          <p15:clr>
            <a:schemeClr val="accent4"/>
          </p15:clr>
        </p15:guide>
        <p15:guide id="10" orient="horz" pos="426">
          <p15:clr>
            <a:srgbClr val="B7B7B7"/>
          </p15:clr>
        </p15:guide>
        <p15:guide id="11" orient="horz" pos="625">
          <p15:clr>
            <a:srgbClr val="B7B7B7"/>
          </p15:clr>
        </p15:guide>
        <p15:guide id="12" orient="horz" pos="824">
          <p15:clr>
            <a:srgbClr val="B7B7B7"/>
          </p15:clr>
        </p15:guide>
        <p15:guide id="13" orient="horz" pos="1023">
          <p15:clr>
            <a:srgbClr val="B7B7B7"/>
          </p15:clr>
        </p15:guide>
        <p15:guide id="14" orient="horz" pos="1222">
          <p15:clr>
            <a:srgbClr val="B7B7B7"/>
          </p15:clr>
        </p15:guide>
        <p15:guide id="15" orient="horz" pos="1421">
          <p15:clr>
            <a:srgbClr val="B7B7B7"/>
          </p15:clr>
        </p15:guide>
        <p15:guide id="16" orient="horz" pos="1620">
          <p15:clr>
            <a:srgbClr val="B7B7B7"/>
          </p15:clr>
        </p15:guide>
        <p15:guide id="17" orient="horz" pos="1819">
          <p15:clr>
            <a:srgbClr val="B7B7B7"/>
          </p15:clr>
        </p15:guide>
        <p15:guide id="18" orient="horz" pos="2018">
          <p15:clr>
            <a:srgbClr val="B7B7B7"/>
          </p15:clr>
        </p15:guide>
        <p15:guide id="19" orient="horz" pos="2217">
          <p15:clr>
            <a:srgbClr val="B7B7B7"/>
          </p15:clr>
        </p15:guide>
        <p15:guide id="20" orient="horz" pos="2416">
          <p15:clr>
            <a:srgbClr val="B7B7B7"/>
          </p15:clr>
        </p15:guide>
        <p15:guide id="21" orient="horz" pos="2615">
          <p15:clr>
            <a:srgbClr val="B7B7B7"/>
          </p15:clr>
        </p15:guide>
        <p15:guide id="22" orient="horz" pos="2814">
          <p15:clr>
            <a:srgbClr val="B7B7B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Новая тема»">
  <p:cSld name="CUSTOM_1_1_1_1_1_1_1_1_1_1_3_1_1_4_4_1">
    <p:bg>
      <p:bgPr>
        <a:solidFill>
          <a:schemeClr val="accent5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l="-11184" t="60" r="-21335" b="-59"/>
          <a:stretch/>
        </p:blipFill>
        <p:spPr>
          <a:xfrm>
            <a:off x="6759550" y="3011700"/>
            <a:ext cx="1950027" cy="165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Обсуждение»">
  <p:cSld name="CUSTOM_1_1_1_1_1_1_1_1_1_1_3_1_1_4_4_1_1">
    <p:bg>
      <p:bgPr>
        <a:solidFill>
          <a:schemeClr val="accent4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t="-2827" r="-33743"/>
          <a:stretch/>
        </p:blipFill>
        <p:spPr>
          <a:xfrm>
            <a:off x="6912650" y="2968400"/>
            <a:ext cx="2001076" cy="1697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Групповая работа»">
  <p:cSld name="CUSTOM_1_1_1_1_1_1_1_1_1_1_3_1_1_4_4_1_1_1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2" name="Google Shape;4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3375" y="3011700"/>
            <a:ext cx="2748550" cy="1654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Работа на платформе»">
  <p:cSld name="CUSTOM_1_1_1_1_1_1_1_1_1_1_3_1_1_4_4_1_1_1_1">
    <p:bg>
      <p:bgPr>
        <a:solidFill>
          <a:schemeClr val="accen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7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6" name="Google Shape;4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r="-8260"/>
          <a:stretch/>
        </p:blipFill>
        <p:spPr>
          <a:xfrm>
            <a:off x="6414050" y="2927125"/>
            <a:ext cx="2049726" cy="173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Перерыв»">
  <p:cSld name="CUSTOM_1_1_1_1_1_1_1_1_1_1_3_1_1_4_4_1_1_1_1_1"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l="-5793" r="-4350"/>
          <a:stretch/>
        </p:blipFill>
        <p:spPr>
          <a:xfrm>
            <a:off x="6589951" y="3011700"/>
            <a:ext cx="1950026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Физкультминутка»">
  <p:cSld name="CUSTOM_1_1_1_1_1_1_1_1_1_1_3_1_1_4_4_1_1_1_1_1_1">
    <p:bg>
      <p:bgPr>
        <a:solidFill>
          <a:schemeClr val="accent6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9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0113" y="3011700"/>
            <a:ext cx="2093949" cy="16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 «Завершение урока»">
  <p:cSld name="CUSTOM_1_1_1_1_1_1_1_1_1_1_3_1_1_4_4_1_1_1_1_1_1_1">
    <p:bg>
      <p:bgPr>
        <a:solidFill>
          <a:schemeClr val="accent3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360000" y="360000"/>
            <a:ext cx="8424000" cy="430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0"/>
          <p:cNvSpPr/>
          <p:nvPr/>
        </p:nvSpPr>
        <p:spPr>
          <a:xfrm rot="10800000">
            <a:off x="860559" y="4435020"/>
            <a:ext cx="961200" cy="5157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80000" y="914400"/>
            <a:ext cx="332566" cy="4149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>
            <a:spLocks noGrp="1"/>
          </p:cNvSpPr>
          <p:nvPr>
            <p:ph type="subTitle" idx="1"/>
          </p:nvPr>
        </p:nvSpPr>
        <p:spPr>
          <a:xfrm>
            <a:off x="1080000" y="1573200"/>
            <a:ext cx="6771300" cy="28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None/>
              <a:defRPr sz="14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080000" y="1926000"/>
            <a:ext cx="5688900" cy="193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53600" y="3108084"/>
            <a:ext cx="2674100" cy="1557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1">
          <p15:clr>
            <a:srgbClr val="B7B7B7"/>
          </p15:clr>
        </p15:guide>
        <p15:guide id="2" orient="horz" pos="576">
          <p15:clr>
            <a:srgbClr val="B7B7B7"/>
          </p15:clr>
        </p15:guide>
        <p15:guide id="3" orient="horz" pos="751">
          <p15:clr>
            <a:srgbClr val="B7B7B7"/>
          </p15:clr>
        </p15:guide>
        <p15:guide id="4" orient="horz" pos="925">
          <p15:clr>
            <a:srgbClr val="B7B7B7"/>
          </p15:clr>
        </p15:guide>
        <p15:guide id="5" orient="horz" pos="1100">
          <p15:clr>
            <a:srgbClr val="B7B7B7"/>
          </p15:clr>
        </p15:guide>
        <p15:guide id="6" orient="horz" pos="1274">
          <p15:clr>
            <a:srgbClr val="B7B7B7"/>
          </p15:clr>
        </p15:guide>
        <p15:guide id="7" orient="horz" pos="1449">
          <p15:clr>
            <a:srgbClr val="B7B7B7"/>
          </p15:clr>
        </p15:guide>
        <p15:guide id="8" orient="horz" pos="1620">
          <p15:clr>
            <a:srgbClr val="B7B7B7"/>
          </p15:clr>
        </p15:guide>
        <p15:guide id="9" orient="horz" pos="1794">
          <p15:clr>
            <a:srgbClr val="B7B7B7"/>
          </p15:clr>
        </p15:guide>
        <p15:guide id="10" orient="horz" pos="1969">
          <p15:clr>
            <a:srgbClr val="B7B7B7"/>
          </p15:clr>
        </p15:guide>
        <p15:guide id="11" orient="horz" pos="2143">
          <p15:clr>
            <a:srgbClr val="B7B7B7"/>
          </p15:clr>
        </p15:guide>
        <p15:guide id="12" orient="horz" pos="2318">
          <p15:clr>
            <a:srgbClr val="B7B7B7"/>
          </p15:clr>
        </p15:guide>
        <p15:guide id="13" orient="horz" pos="2493">
          <p15:clr>
            <a:srgbClr val="B7B7B7"/>
          </p15:clr>
        </p15:guide>
        <p15:guide id="14" pos="2766">
          <p15:clr>
            <a:srgbClr val="FA7B17"/>
          </p15:clr>
        </p15:guide>
        <p15:guide id="15" pos="4377">
          <p15:clr>
            <a:srgbClr val="FA7B17"/>
          </p15:clr>
        </p15:guide>
        <p15:guide id="16" pos="1497">
          <p15:clr>
            <a:schemeClr val="accent1"/>
          </p15:clr>
        </p15:guide>
        <p15:guide id="17" pos="1610">
          <p15:clr>
            <a:srgbClr val="FA7B17"/>
          </p15:clr>
        </p15:guide>
        <p15:guide id="18" pos="2994">
          <p15:clr>
            <a:srgbClr val="FA7B17"/>
          </p15:clr>
        </p15:guide>
        <p15:guide id="19" pos="4150">
          <p15:clr>
            <a:srgbClr val="FA7B17"/>
          </p15:clr>
        </p15:guide>
        <p15:guide id="20" pos="2880">
          <p15:clr>
            <a:srgbClr val="7E24D5"/>
          </p15:clr>
        </p15:guide>
        <p15:guide id="21" pos="4264">
          <p15:clr>
            <a:srgbClr val="7E24D5"/>
          </p15:clr>
        </p15:guide>
        <p15:guide id="22" pos="1383">
          <p15:clr>
            <a:srgbClr val="FA7B17"/>
          </p15:clr>
        </p15:guide>
        <p15:guide id="23" pos="1959">
          <p15:clr>
            <a:srgbClr val="38BD60"/>
          </p15:clr>
        </p15:guide>
        <p15:guide id="24" pos="3801">
          <p15:clr>
            <a:schemeClr val="accent4"/>
          </p15:clr>
        </p15:guide>
        <p15:guide id="25" pos="1846">
          <p15:clr>
            <a:srgbClr val="FA7B17"/>
          </p15:clr>
        </p15:guide>
        <p15:guide id="26" pos="2073">
          <p15:clr>
            <a:srgbClr val="FA7B17"/>
          </p15:clr>
        </p15:guide>
        <p15:guide id="27" pos="3687">
          <p15:clr>
            <a:srgbClr val="FA7B17"/>
          </p15:clr>
        </p15:guide>
        <p15:guide id="28" pos="3914">
          <p15:clr>
            <a:srgbClr val="FA7B17"/>
          </p15:clr>
        </p15:guide>
        <p15:guide id="29" orient="horz" pos="2667">
          <p15:clr>
            <a:srgbClr val="CCCCCC"/>
          </p15:clr>
        </p15:guide>
        <p15:guide id="30" orient="horz" pos="2842">
          <p15:clr>
            <a:srgbClr val="CCCCC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367025" y="367025"/>
            <a:ext cx="84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367025" y="973450"/>
            <a:ext cx="84171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  <a:defRPr sz="16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○"/>
              <a:defRPr sz="16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■"/>
              <a:defRPr sz="16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227">
          <p15:clr>
            <a:srgbClr val="FF0000"/>
          </p15:clr>
        </p15:guide>
        <p15:guide id="2" orient="horz" pos="227">
          <p15:clr>
            <a:srgbClr val="FF0000"/>
          </p15:clr>
        </p15:guide>
        <p15:guide id="3" orient="horz" pos="3013">
          <p15:clr>
            <a:srgbClr val="FF0000"/>
          </p15:clr>
        </p15:guide>
        <p15:guide id="4" pos="5533">
          <p15:clr>
            <a:srgbClr val="FF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>
            <a:spLocks noGrp="1"/>
          </p:cNvSpPr>
          <p:nvPr>
            <p:ph type="subTitle" idx="1"/>
          </p:nvPr>
        </p:nvSpPr>
        <p:spPr>
          <a:xfrm>
            <a:off x="352925" y="1473400"/>
            <a:ext cx="8108100" cy="27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Шаблон</a:t>
            </a:r>
            <a:endParaRPr/>
          </a:p>
        </p:txBody>
      </p:sp>
      <p:sp>
        <p:nvSpPr>
          <p:cNvPr id="160" name="Google Shape;160;p29"/>
          <p:cNvSpPr txBox="1">
            <a:spLocks noGrp="1"/>
          </p:cNvSpPr>
          <p:nvPr>
            <p:ph type="title"/>
          </p:nvPr>
        </p:nvSpPr>
        <p:spPr>
          <a:xfrm>
            <a:off x="352925" y="1859150"/>
            <a:ext cx="7026300" cy="195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Презентация</a:t>
            </a:r>
            <a:r>
              <a:rPr lang="en-GB" dirty="0"/>
              <a:t> </a:t>
            </a:r>
            <a:r>
              <a:rPr lang="en-GB" dirty="0" err="1"/>
              <a:t>проекта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Будильник</a:t>
            </a:r>
            <a:endParaRPr dirty="0"/>
          </a:p>
        </p:txBody>
      </p:sp>
      <p:sp>
        <p:nvSpPr>
          <p:cNvPr id="161" name="Google Shape;161;p29"/>
          <p:cNvSpPr/>
          <p:nvPr/>
        </p:nvSpPr>
        <p:spPr>
          <a:xfrm>
            <a:off x="253350" y="4023650"/>
            <a:ext cx="2303100" cy="964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8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Спасибо за внимание!</a:t>
            </a:r>
            <a:endParaRPr/>
          </a:p>
        </p:txBody>
      </p:sp>
      <p:sp>
        <p:nvSpPr>
          <p:cNvPr id="219" name="Google Shape;219;p38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3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1"/>
                </a:solidFill>
              </a:rPr>
              <a:t>Буду рад(-а) ответить на ваши вопросы и получить обратную связь!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pic>
        <p:nvPicPr>
          <p:cNvPr id="220" name="Google Shape;220;p38"/>
          <p:cNvPicPr preferRelativeResize="0"/>
          <p:nvPr/>
        </p:nvPicPr>
        <p:blipFill rotWithShape="1">
          <a:blip r:embed="rId3">
            <a:alphaModFix/>
          </a:blip>
          <a:srcRect l="8842" t="11880" r="7733" b="10774"/>
          <a:stretch/>
        </p:blipFill>
        <p:spPr>
          <a:xfrm>
            <a:off x="2933913" y="1746000"/>
            <a:ext cx="3276170" cy="30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0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Проблематика</a:t>
            </a:r>
            <a:endParaRPr/>
          </a:p>
        </p:txBody>
      </p:sp>
      <p:sp>
        <p:nvSpPr>
          <p:cNvPr id="167" name="Google Shape;167;p30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lnSpc>
                <a:spcPct val="100000"/>
              </a:lnSpc>
              <a:buClr>
                <a:schemeClr val="dk1"/>
              </a:buClr>
              <a:buSzPts val="1100"/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Благодаря моему проекту люди не будут опаздывать</a:t>
            </a:r>
            <a:r>
              <a:rPr lang="en-US" sz="1800" dirty="0" smtClean="0">
                <a:solidFill>
                  <a:schemeClr val="dk1"/>
                </a:solidFill>
              </a:rPr>
              <a:t>, </a:t>
            </a:r>
            <a:r>
              <a:rPr lang="ru-RU" sz="1800" dirty="0" smtClean="0">
                <a:solidFill>
                  <a:schemeClr val="dk1"/>
                </a:solidFill>
              </a:rPr>
              <a:t>будут приходить во время</a:t>
            </a:r>
            <a:r>
              <a:rPr lang="en-US" sz="1800" dirty="0" smtClean="0">
                <a:solidFill>
                  <a:schemeClr val="dk1"/>
                </a:solidFill>
              </a:rPr>
              <a:t>,</a:t>
            </a:r>
            <a:r>
              <a:rPr lang="ru-RU" sz="1800" dirty="0" smtClean="0">
                <a:solidFill>
                  <a:schemeClr val="dk1"/>
                </a:solidFill>
              </a:rPr>
              <a:t> смогут ставить будильники!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Решение</a:t>
            </a:r>
            <a:endParaRPr/>
          </a:p>
        </p:txBody>
      </p:sp>
      <p:sp>
        <p:nvSpPr>
          <p:cNvPr id="173" name="Google Shape;173;p31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Устанавливается будильник на моих электронных часах!</a:t>
            </a:r>
            <a:endParaRPr sz="18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09" y="1531455"/>
            <a:ext cx="2896428" cy="2896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Целевая аудитория проекта ––</a:t>
            </a:r>
            <a:endParaRPr/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Моим проектом будут пользоваться люди всех возрастов!!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 smtClean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93" y="1596887"/>
            <a:ext cx="2953826" cy="201598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698" y="3233028"/>
            <a:ext cx="3049450" cy="174254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127" y="1514160"/>
            <a:ext cx="2694761" cy="17965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Объём рынка ––</a:t>
            </a: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На данный момент определить объём рынка сложно, однако по мере улучшения функционала возможно коммерческого для начинающих</a:t>
            </a:r>
            <a:r>
              <a:rPr lang="ru-RU" sz="1800" dirty="0">
                <a:solidFill>
                  <a:schemeClr val="dk1"/>
                </a:solidFill>
              </a:rPr>
              <a:t> </a:t>
            </a:r>
            <a:r>
              <a:rPr lang="ru-RU" sz="1800" dirty="0" smtClean="0">
                <a:solidFill>
                  <a:schemeClr val="dk1"/>
                </a:solidFill>
              </a:rPr>
              <a:t>пользователей</a:t>
            </a:r>
            <a:endParaRPr lang="ru-RU"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8890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Бизнес-модель</a:t>
            </a:r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Мы не знаем((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Отличительные особенности проекта</a:t>
            </a:r>
            <a:endParaRPr/>
          </a:p>
        </p:txBody>
      </p:sp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>
                <a:solidFill>
                  <a:schemeClr val="dk1"/>
                </a:solidFill>
              </a:rPr>
              <a:t>Не обладает коммерческим </a:t>
            </a:r>
            <a:r>
              <a:rPr lang="ru-RU" sz="1800" dirty="0" err="1" smtClean="0">
                <a:solidFill>
                  <a:schemeClr val="dk1"/>
                </a:solidFill>
              </a:rPr>
              <a:t>потенициалом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063" y="1621200"/>
            <a:ext cx="5429873" cy="29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 rotWithShape="1">
          <a:blip r:embed="rId4">
            <a:alphaModFix/>
          </a:blip>
          <a:srcRect l="27100" t="9980" r="6944" b="18936"/>
          <a:stretch/>
        </p:blipFill>
        <p:spPr>
          <a:xfrm>
            <a:off x="2474384" y="1790747"/>
            <a:ext cx="4200955" cy="247651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6"/>
          <p:cNvSpPr/>
          <p:nvPr/>
        </p:nvSpPr>
        <p:spPr>
          <a:xfrm>
            <a:off x="2591855" y="1885797"/>
            <a:ext cx="3963000" cy="3591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  <a:effectLst>
            <a:outerShdw blurRad="200025" dist="1905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6"/>
          <p:cNvSpPr txBox="1"/>
          <p:nvPr/>
        </p:nvSpPr>
        <p:spPr>
          <a:xfrm>
            <a:off x="3039425" y="1917125"/>
            <a:ext cx="3174600" cy="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latin typeface="Montserrat SemiBold"/>
                <a:ea typeface="Montserrat SemiBold"/>
                <a:cs typeface="Montserrat SemiBold"/>
                <a:sym typeface="Montserrat SemiBold"/>
              </a:rPr>
              <a:t>Запусти демонстрацию!</a:t>
            </a:r>
            <a:endParaRPr sz="1800">
              <a:solidFill>
                <a:schemeClr val="accen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6" name="Google Shape;206;p36"/>
          <p:cNvSpPr txBox="1"/>
          <p:nvPr/>
        </p:nvSpPr>
        <p:spPr>
          <a:xfrm>
            <a:off x="360000" y="360000"/>
            <a:ext cx="84240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latin typeface="Montserrat Black"/>
                <a:ea typeface="Montserrat Black"/>
                <a:cs typeface="Montserrat Black"/>
                <a:sym typeface="Montserrat Black"/>
              </a:rPr>
              <a:t>Демонстрация проекта</a:t>
            </a:r>
            <a:endParaRPr sz="2800"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rgbClr val="833AE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«Проект»</a:t>
            </a:r>
            <a:endParaRPr sz="2800">
              <a:solidFill>
                <a:srgbClr val="833AE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07" name="Google Shape;207;p36"/>
          <p:cNvSpPr txBox="1">
            <a:spLocks noGrp="1"/>
          </p:cNvSpPr>
          <p:nvPr>
            <p:ph type="subTitle" idx="1"/>
          </p:nvPr>
        </p:nvSpPr>
        <p:spPr>
          <a:xfrm>
            <a:off x="366775" y="4680000"/>
            <a:ext cx="7145700" cy="27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Работа на платформе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title"/>
          </p:nvPr>
        </p:nvSpPr>
        <p:spPr>
          <a:xfrm>
            <a:off x="360450" y="360450"/>
            <a:ext cx="8423700" cy="55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Перспективы развития проекта</a:t>
            </a:r>
            <a:endParaRPr/>
          </a:p>
        </p:txBody>
      </p:sp>
      <p:sp>
        <p:nvSpPr>
          <p:cNvPr id="213" name="Google Shape;213;p37"/>
          <p:cNvSpPr txBox="1">
            <a:spLocks noGrp="1"/>
          </p:cNvSpPr>
          <p:nvPr>
            <p:ph type="body" idx="1"/>
          </p:nvPr>
        </p:nvSpPr>
        <p:spPr>
          <a:xfrm>
            <a:off x="360000" y="1191600"/>
            <a:ext cx="8430600" cy="304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 err="1" smtClean="0">
                <a:solidFill>
                  <a:schemeClr val="dk1"/>
                </a:solidFill>
              </a:rPr>
              <a:t>Возможные</a:t>
            </a:r>
            <a:r>
              <a:rPr lang="en-GB" sz="1800" dirty="0" smtClean="0">
                <a:solidFill>
                  <a:schemeClr val="dk1"/>
                </a:solidFill>
              </a:rPr>
              <a:t> </a:t>
            </a:r>
            <a:r>
              <a:rPr lang="en-GB" sz="1800" dirty="0" err="1">
                <a:solidFill>
                  <a:schemeClr val="dk1"/>
                </a:solidFill>
              </a:rPr>
              <a:t>доработки</a:t>
            </a:r>
            <a:r>
              <a:rPr lang="en-GB" sz="1800" dirty="0">
                <a:solidFill>
                  <a:schemeClr val="dk1"/>
                </a:solidFill>
              </a:rPr>
              <a:t> и </a:t>
            </a:r>
            <a:r>
              <a:rPr lang="en-GB" sz="1800" dirty="0" err="1">
                <a:solidFill>
                  <a:schemeClr val="dk1"/>
                </a:solidFill>
              </a:rPr>
              <a:t>улучшения</a:t>
            </a:r>
            <a:r>
              <a:rPr lang="en-GB" sz="1800" dirty="0">
                <a:solidFill>
                  <a:schemeClr val="dk1"/>
                </a:solidFill>
              </a:rPr>
              <a:t> </a:t>
            </a:r>
            <a:r>
              <a:rPr lang="en-GB" sz="1800" dirty="0" err="1" smtClean="0">
                <a:solidFill>
                  <a:schemeClr val="dk1"/>
                </a:solidFill>
              </a:rPr>
              <a:t>проекта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goritmika (May 2021) 02">
  <a:themeElements>
    <a:clrScheme name="Simple Light">
      <a:dk1>
        <a:srgbClr val="000000"/>
      </a:dk1>
      <a:lt1>
        <a:srgbClr val="FFFFFE"/>
      </a:lt1>
      <a:dk2>
        <a:srgbClr val="5E5EFF"/>
      </a:dk2>
      <a:lt2>
        <a:srgbClr val="8EE85D"/>
      </a:lt2>
      <a:accent1>
        <a:srgbClr val="833AE0"/>
      </a:accent1>
      <a:accent2>
        <a:srgbClr val="FF7842"/>
      </a:accent2>
      <a:accent3>
        <a:srgbClr val="88DBF2"/>
      </a:accent3>
      <a:accent4>
        <a:srgbClr val="38BD60"/>
      </a:accent4>
      <a:accent5>
        <a:srgbClr val="FA82CC"/>
      </a:accent5>
      <a:accent6>
        <a:srgbClr val="FFDC40"/>
      </a:accent6>
      <a:hlink>
        <a:srgbClr val="833AE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112</Words>
  <Application>Microsoft Office PowerPoint</Application>
  <PresentationFormat>Экран (16:9)</PresentationFormat>
  <Paragraphs>23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Montserrat</vt:lpstr>
      <vt:lpstr>Montserrat Black</vt:lpstr>
      <vt:lpstr>Montserrat ExtraBold</vt:lpstr>
      <vt:lpstr>Montserrat Medium</vt:lpstr>
      <vt:lpstr>Montserrat SemiBold</vt:lpstr>
      <vt:lpstr>Algoritmika (May 2021) 02</vt:lpstr>
      <vt:lpstr>Презентация проекта Будильник</vt:lpstr>
      <vt:lpstr>Проблематика</vt:lpstr>
      <vt:lpstr>Решение</vt:lpstr>
      <vt:lpstr>Целевая аудитория проекта ––</vt:lpstr>
      <vt:lpstr>Объём рынка ––</vt:lpstr>
      <vt:lpstr>Бизнес-модель</vt:lpstr>
      <vt:lpstr>Отличительные особенности проекта</vt:lpstr>
      <vt:lpstr>Презентация PowerPoint</vt:lpstr>
      <vt:lpstr>Перспективы развития проекта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проекта &lt;Название проекта&gt;</dc:title>
  <dc:creator>Пользователь</dc:creator>
  <cp:lastModifiedBy>Пользователь</cp:lastModifiedBy>
  <cp:revision>7</cp:revision>
  <dcterms:modified xsi:type="dcterms:W3CDTF">2023-06-09T16:39:34Z</dcterms:modified>
</cp:coreProperties>
</file>